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1"/>
  </p:sldMasterIdLst>
  <p:notesMasterIdLst>
    <p:notesMasterId r:id="rId3"/>
  </p:notesMasterIdLst>
  <p:sldIdLst>
    <p:sldId id="261" r:id="rId2"/>
  </p:sldIdLst>
  <p:sldSz cx="7775575" cy="10907713"/>
  <p:notesSz cx="7099300" cy="10234613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A0E8"/>
    <a:srgbClr val="FF3300"/>
    <a:srgbClr val="E94708"/>
    <a:srgbClr val="FFF000"/>
    <a:srgbClr val="EF8200"/>
    <a:srgbClr val="FFF9B0"/>
    <a:srgbClr val="906E30"/>
    <a:srgbClr val="82582D"/>
    <a:srgbClr val="A472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1518" y="96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76363" cy="513508"/>
          </a:xfrm>
          <a:prstGeom prst="rect">
            <a:avLst/>
          </a:prstGeom>
        </p:spPr>
        <p:txBody>
          <a:bodyPr vert="horz" lIns="94774" tIns="47387" rIns="94774" bIns="47387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7" y="1"/>
            <a:ext cx="3076363" cy="513508"/>
          </a:xfrm>
          <a:prstGeom prst="rect">
            <a:avLst/>
          </a:prstGeom>
        </p:spPr>
        <p:txBody>
          <a:bodyPr vert="horz" lIns="94774" tIns="47387" rIns="94774" bIns="47387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17750" y="1277938"/>
            <a:ext cx="2463800" cy="3455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74" tIns="47387" rIns="94774" bIns="4738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0" y="4925408"/>
            <a:ext cx="5679440" cy="4029879"/>
          </a:xfrm>
          <a:prstGeom prst="rect">
            <a:avLst/>
          </a:prstGeom>
        </p:spPr>
        <p:txBody>
          <a:bodyPr vert="horz" lIns="94774" tIns="47387" rIns="94774" bIns="4738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721109"/>
            <a:ext cx="3076363" cy="513507"/>
          </a:xfrm>
          <a:prstGeom prst="rect">
            <a:avLst/>
          </a:prstGeom>
        </p:spPr>
        <p:txBody>
          <a:bodyPr vert="horz" lIns="94774" tIns="47387" rIns="94774" bIns="47387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7" y="9721109"/>
            <a:ext cx="3076363" cy="513507"/>
          </a:xfrm>
          <a:prstGeom prst="rect">
            <a:avLst/>
          </a:prstGeom>
        </p:spPr>
        <p:txBody>
          <a:bodyPr vert="horz" lIns="94774" tIns="47387" rIns="94774" bIns="47387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emf"/><Relationship Id="rId7" Type="http://schemas.openxmlformats.org/officeDocument/2006/relationships/image" Target="../media/image6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emf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09" r="5790"/>
          <a:stretch/>
        </p:blipFill>
        <p:spPr bwMode="auto">
          <a:xfrm>
            <a:off x="-195615" y="12159"/>
            <a:ext cx="8115301" cy="109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755" y="5690614"/>
            <a:ext cx="1908000" cy="1709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00952" y="450836"/>
            <a:ext cx="51734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 smtClean="0">
                <a:solidFill>
                  <a:schemeClr val="bg1"/>
                </a:solidFill>
                <a:latin typeface="+mj-ea"/>
                <a:ea typeface="+mj-ea"/>
              </a:rPr>
              <a:t>＜企画募集＞</a:t>
            </a:r>
            <a:endParaRPr lang="en-US" altLang="ja-JP" sz="20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38116" y="1034364"/>
            <a:ext cx="7153441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300" b="1" dirty="0" smtClean="0">
                <a:solidFill>
                  <a:schemeClr val="bg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「</a:t>
            </a:r>
            <a:r>
              <a:rPr lang="ja-JP" altLang="en-US" sz="4300" b="1" dirty="0">
                <a:solidFill>
                  <a:schemeClr val="bg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学生とキャリアセンターが共創するキャリア開発プログラム」公募</a:t>
            </a:r>
            <a:r>
              <a:rPr lang="ja-JP" altLang="en-US" sz="4300" b="1" dirty="0" smtClean="0">
                <a:solidFill>
                  <a:schemeClr val="bg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事業</a:t>
            </a:r>
            <a:endParaRPr lang="en-US" altLang="ja-JP" sz="4300" b="1" dirty="0">
              <a:solidFill>
                <a:schemeClr val="bg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99310" y="5897000"/>
            <a:ext cx="14987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dirty="0">
                <a:solidFill>
                  <a:schemeClr val="bg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募集</a:t>
            </a:r>
          </a:p>
          <a:p>
            <a:pPr algn="ctr"/>
            <a:r>
              <a:rPr lang="ja-JP" altLang="en-US" sz="4000" dirty="0">
                <a:solidFill>
                  <a:schemeClr val="bg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開始</a:t>
            </a:r>
            <a:endParaRPr lang="zh-CN" altLang="en-US" sz="4000" dirty="0">
              <a:solidFill>
                <a:schemeClr val="bg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524" y="7562256"/>
            <a:ext cx="6955368" cy="57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5140" y="7632887"/>
            <a:ext cx="1905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5" name="TextBox 44"/>
          <p:cNvSpPr txBox="1"/>
          <p:nvPr/>
        </p:nvSpPr>
        <p:spPr>
          <a:xfrm>
            <a:off x="2165227" y="5851975"/>
            <a:ext cx="3912845" cy="1400383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ja-JP" altLang="en-US" sz="1700" dirty="0" smtClean="0">
                <a:solidFill>
                  <a:srgbClr val="FF33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学生</a:t>
            </a:r>
            <a:r>
              <a:rPr lang="ja-JP" altLang="en-US" sz="1700" dirty="0">
                <a:solidFill>
                  <a:srgbClr val="FF33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とキャリアセンター</a:t>
            </a:r>
            <a:r>
              <a:rPr lang="ja-JP" altLang="en-US" sz="1700" dirty="0" smtClean="0">
                <a:solidFill>
                  <a:srgbClr val="FF33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教職員の「</a:t>
            </a:r>
            <a:r>
              <a:rPr lang="ja-JP" altLang="en-US" sz="1700" dirty="0">
                <a:solidFill>
                  <a:srgbClr val="FF33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共働</a:t>
            </a:r>
            <a:r>
              <a:rPr lang="ja-JP" altLang="en-US" sz="1700" dirty="0" smtClean="0">
                <a:solidFill>
                  <a:srgbClr val="FF33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」のもと「創造」し得る「キャリア</a:t>
            </a:r>
            <a:r>
              <a:rPr lang="ja-JP" altLang="en-US" sz="1700" dirty="0">
                <a:solidFill>
                  <a:srgbClr val="FF33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開発</a:t>
            </a:r>
            <a:r>
              <a:rPr lang="ja-JP" altLang="en-US" sz="1700" dirty="0" smtClean="0">
                <a:solidFill>
                  <a:srgbClr val="FF33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プログラム」の企画案を募集し、</a:t>
            </a:r>
            <a:r>
              <a:rPr lang="ja-JP" altLang="en-US" sz="1700" dirty="0">
                <a:solidFill>
                  <a:srgbClr val="FF33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学生のキャリア開発に係る諸課題を</a:t>
            </a:r>
            <a:r>
              <a:rPr lang="ja-JP" altLang="en-US" sz="1700" dirty="0" smtClean="0">
                <a:solidFill>
                  <a:srgbClr val="FF33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解決に導くことを目的とした公募事業です。</a:t>
            </a:r>
            <a:endParaRPr lang="zh-CN" altLang="en-US" sz="1700" dirty="0">
              <a:solidFill>
                <a:srgbClr val="FF33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04843" y="7631526"/>
            <a:ext cx="18842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 smtClean="0">
                <a:solidFill>
                  <a:srgbClr val="0070C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応募締切</a:t>
            </a:r>
            <a:endParaRPr lang="zh-CN" altLang="en-US" sz="2400" dirty="0">
              <a:solidFill>
                <a:srgbClr val="0070C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879965" y="9199718"/>
            <a:ext cx="3518066" cy="1200329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ja-JP" altLang="en-US" sz="1800" dirty="0" smtClean="0">
                <a:latin typeface="+mj-ea"/>
                <a:ea typeface="+mj-ea"/>
              </a:rPr>
              <a:t>長崎</a:t>
            </a:r>
            <a:r>
              <a:rPr lang="ja-JP" altLang="en-US" sz="1800" dirty="0">
                <a:latin typeface="+mj-ea"/>
                <a:ea typeface="+mj-ea"/>
              </a:rPr>
              <a:t>大学</a:t>
            </a:r>
            <a:r>
              <a:rPr lang="ja-JP" altLang="en-US" sz="1800" dirty="0" smtClean="0">
                <a:latin typeface="+mj-ea"/>
                <a:ea typeface="+mj-ea"/>
              </a:rPr>
              <a:t>キャリアセンター</a:t>
            </a:r>
            <a:endParaRPr lang="en-US" altLang="ja-JP" sz="1800" dirty="0" smtClean="0">
              <a:latin typeface="+mj-ea"/>
              <a:ea typeface="+mj-ea"/>
            </a:endParaRPr>
          </a:p>
          <a:p>
            <a:r>
              <a:rPr lang="ja-JP" altLang="en-US" sz="1800" dirty="0" smtClean="0">
                <a:latin typeface="+mj-ea"/>
                <a:ea typeface="+mj-ea"/>
              </a:rPr>
              <a:t>（文教キャンパス 学生会館１階）</a:t>
            </a:r>
            <a:endParaRPr lang="en-US" altLang="ja-JP" sz="1800" dirty="0" smtClean="0">
              <a:latin typeface="+mj-ea"/>
              <a:ea typeface="+mj-ea"/>
            </a:endParaRPr>
          </a:p>
          <a:p>
            <a:r>
              <a:rPr lang="en-US" altLang="ja-JP" sz="1800" dirty="0">
                <a:latin typeface="+mj-ea"/>
                <a:ea typeface="+mj-ea"/>
              </a:rPr>
              <a:t>095</a:t>
            </a:r>
            <a:r>
              <a:rPr lang="en-US" altLang="zh-TW" sz="1800" dirty="0">
                <a:latin typeface="+mj-ea"/>
                <a:ea typeface="+mj-ea"/>
              </a:rPr>
              <a:t>-</a:t>
            </a:r>
            <a:r>
              <a:rPr lang="en-US" altLang="ja-JP" sz="1800" dirty="0">
                <a:latin typeface="+mj-ea"/>
                <a:ea typeface="+mj-ea"/>
              </a:rPr>
              <a:t>819</a:t>
            </a:r>
            <a:r>
              <a:rPr lang="en-US" altLang="zh-TW" sz="1800" dirty="0">
                <a:latin typeface="+mj-ea"/>
                <a:ea typeface="+mj-ea"/>
              </a:rPr>
              <a:t>-</a:t>
            </a:r>
            <a:r>
              <a:rPr lang="en-US" altLang="ja-JP" sz="1800" dirty="0">
                <a:latin typeface="+mj-ea"/>
                <a:ea typeface="+mj-ea"/>
              </a:rPr>
              <a:t>2101</a:t>
            </a:r>
            <a:endParaRPr lang="zh-CN" altLang="en-US" sz="1800" dirty="0">
              <a:latin typeface="+mj-ea"/>
              <a:ea typeface="+mj-ea"/>
            </a:endParaRPr>
          </a:p>
          <a:p>
            <a:r>
              <a:rPr lang="en-US" altLang="ja-JP" sz="1800" dirty="0" smtClean="0">
                <a:latin typeface="+mj-ea"/>
                <a:ea typeface="+mj-ea"/>
              </a:rPr>
              <a:t>syusyoku@ml.nagasaki-u.ac.jp</a:t>
            </a:r>
            <a:endParaRPr lang="zh-CN" altLang="en-US" sz="1800" dirty="0">
              <a:latin typeface="+mj-ea"/>
              <a:ea typeface="+mj-ea"/>
            </a:endParaRPr>
          </a:p>
        </p:txBody>
      </p:sp>
      <p:sp>
        <p:nvSpPr>
          <p:cNvPr id="50" name="TextBox 45"/>
          <p:cNvSpPr txBox="1"/>
          <p:nvPr/>
        </p:nvSpPr>
        <p:spPr>
          <a:xfrm>
            <a:off x="2752636" y="7629373"/>
            <a:ext cx="452532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200" b="1" dirty="0" smtClean="0">
                <a:latin typeface="+mj-ea"/>
                <a:ea typeface="+mj-ea"/>
              </a:rPr>
              <a:t>２０２０年８月３１日（月）１７時</a:t>
            </a:r>
            <a:endParaRPr lang="zh-CN" altLang="en-US" sz="2200" b="1" dirty="0">
              <a:latin typeface="+mj-ea"/>
              <a:ea typeface="+mj-ea"/>
            </a:endParaRPr>
          </a:p>
        </p:txBody>
      </p:sp>
      <p:sp>
        <p:nvSpPr>
          <p:cNvPr id="56" name="TextBox 44"/>
          <p:cNvSpPr txBox="1"/>
          <p:nvPr/>
        </p:nvSpPr>
        <p:spPr>
          <a:xfrm>
            <a:off x="792602" y="8196542"/>
            <a:ext cx="63819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事業</a:t>
            </a:r>
            <a:r>
              <a:rPr lang="ja-JP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の</a:t>
            </a:r>
            <a:r>
              <a:rPr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詳細</a:t>
            </a:r>
            <a:r>
              <a:rPr lang="ja-JP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は、ホームページに掲載の募集要項で確認してください。</a:t>
            </a:r>
            <a:endParaRPr lang="zh-CN" alt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</p:txBody>
      </p:sp>
      <p:pic>
        <p:nvPicPr>
          <p:cNvPr id="1031" name="Picture 7" descr="\\vdifilesv02\VDI_User_Data$\UserRedirect\aa83861002\デスクトップ\icon_finger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27639">
            <a:off x="2398559" y="8828319"/>
            <a:ext cx="1360327" cy="1105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5160" y="4267308"/>
            <a:ext cx="1808864" cy="1252638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405" y="4272711"/>
            <a:ext cx="1797177" cy="1197369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5678" y="3528534"/>
            <a:ext cx="2837019" cy="1884845"/>
          </a:xfrm>
          <a:prstGeom prst="rect">
            <a:avLst/>
          </a:prstGeom>
        </p:spPr>
      </p:pic>
      <p:sp>
        <p:nvSpPr>
          <p:cNvPr id="24" name="TextBox 44"/>
          <p:cNvSpPr txBox="1"/>
          <p:nvPr/>
        </p:nvSpPr>
        <p:spPr>
          <a:xfrm>
            <a:off x="6216748" y="6094707"/>
            <a:ext cx="1531364" cy="830997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solidFill>
                  <a:srgbClr val="0000FF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実施費用を</a:t>
            </a:r>
            <a:endParaRPr lang="en-US" altLang="ja-JP" sz="1600" b="1" dirty="0" smtClean="0">
              <a:solidFill>
                <a:srgbClr val="0000FF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lang="ja-JP" altLang="en-US" sz="1600" b="1" dirty="0" smtClean="0">
                <a:solidFill>
                  <a:srgbClr val="0000FF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大学が負担</a:t>
            </a:r>
            <a:endParaRPr lang="en-US" altLang="ja-JP" sz="1600" b="1" dirty="0">
              <a:solidFill>
                <a:srgbClr val="0000FF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lang="ja-JP" altLang="en-US" sz="1600" b="1" dirty="0" smtClean="0">
                <a:solidFill>
                  <a:srgbClr val="0000FF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（上限</a:t>
            </a:r>
            <a:r>
              <a:rPr lang="en-US" altLang="ja-JP" sz="1600" b="1" dirty="0" smtClean="0">
                <a:solidFill>
                  <a:srgbClr val="0000FF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50</a:t>
            </a:r>
            <a:r>
              <a:rPr lang="ja-JP" altLang="en-US" sz="1600" b="1" dirty="0" smtClean="0">
                <a:solidFill>
                  <a:srgbClr val="0000FF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万円）</a:t>
            </a:r>
            <a:endParaRPr lang="zh-CN" altLang="en-US" sz="1600" b="1" dirty="0">
              <a:solidFill>
                <a:srgbClr val="0000FF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6216748" y="5905762"/>
            <a:ext cx="1368340" cy="117635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82" y="8909721"/>
            <a:ext cx="1490326" cy="1490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290052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0</TotalTime>
  <Words>114</Words>
  <Application>Microsoft Office PowerPoint</Application>
  <PresentationFormat>ユーザー設定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AR P丸ゴシック体M</vt:lpstr>
      <vt:lpstr>ＭＳ Ｐゴシック</vt:lpstr>
      <vt:lpstr>新細明體</vt:lpstr>
      <vt:lpstr>宋体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2016-07-27T06:24:57Z</dcterms:created>
  <dcterms:modified xsi:type="dcterms:W3CDTF">2020-07-28T00:58:28Z</dcterms:modified>
</cp:coreProperties>
</file>